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9" r:id="rId4"/>
    <p:sldId id="271" r:id="rId5"/>
    <p:sldId id="273" r:id="rId6"/>
    <p:sldId id="275" r:id="rId7"/>
    <p:sldId id="277" r:id="rId8"/>
    <p:sldId id="278" r:id="rId9"/>
    <p:sldId id="261" r:id="rId10"/>
    <p:sldId id="279" r:id="rId11"/>
    <p:sldId id="280" r:id="rId12"/>
    <p:sldId id="268" r:id="rId13"/>
    <p:sldId id="282" r:id="rId14"/>
    <p:sldId id="301" r:id="rId15"/>
    <p:sldId id="272" r:id="rId16"/>
    <p:sldId id="302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58" y="7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8.gif"/><Relationship Id="rId10" Type="http://schemas.openxmlformats.org/officeDocument/2006/relationships/image" Target="../media/image16.gif"/><Relationship Id="rId4" Type="http://schemas.openxmlformats.org/officeDocument/2006/relationships/image" Target="../media/image11.gif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8.gif"/><Relationship Id="rId10" Type="http://schemas.openxmlformats.org/officeDocument/2006/relationships/image" Target="../media/image16.gif"/><Relationship Id="rId4" Type="http://schemas.openxmlformats.org/officeDocument/2006/relationships/image" Target="../media/image11.gif"/><Relationship Id="rId9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gif"/><Relationship Id="rId11" Type="http://schemas.openxmlformats.org/officeDocument/2006/relationships/image" Target="../media/image17.gif"/><Relationship Id="rId5" Type="http://schemas.openxmlformats.org/officeDocument/2006/relationships/audio" Target="../media/audio4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gif"/><Relationship Id="rId7" Type="http://schemas.openxmlformats.org/officeDocument/2006/relationships/image" Target="../media/image14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image" Target="../media/image22.gif"/><Relationship Id="rId9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15:09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15:09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15:09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15:09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15:09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15:09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1575</Words>
  <Application>Microsoft Office PowerPoint</Application>
  <PresentationFormat>Màn hình rộng</PresentationFormat>
  <Paragraphs>335</Paragraphs>
  <Slides>17</Slides>
  <Notes>7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MINH</dc:creator>
  <cp:lastModifiedBy>Đô Trần</cp:lastModifiedBy>
  <cp:revision>26</cp:revision>
  <dcterms:created xsi:type="dcterms:W3CDTF">2021-08-17T08:47:30Z</dcterms:created>
  <dcterms:modified xsi:type="dcterms:W3CDTF">2023-05-31T08:09:29Z</dcterms:modified>
</cp:coreProperties>
</file>